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an Pearson" initials="SP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3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-1109" y="36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6604F0E-DF60-473D-9A1A-76C43ECB6BEC}" type="datetimeFigureOut">
              <a:rPr lang="en-US" smtClean="0"/>
              <a:t>2/3/2014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yes.state.nm.us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5715000" cy="548216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rgbClr val="E13F1F"/>
                </a:solidFill>
                <a:latin typeface="Segoe Script" pitchFamily="34" charset="0"/>
              </a:rPr>
              <a:t>YES</a:t>
            </a:r>
            <a:r>
              <a:rPr lang="en-US" sz="2700" b="1" dirty="0">
                <a:solidFill>
                  <a:srgbClr val="E13F1F"/>
                </a:solidFill>
                <a:latin typeface="Calibri"/>
              </a:rPr>
              <a:t> </a:t>
            </a:r>
            <a:r>
              <a:rPr lang="en-US" sz="2700" b="1" dirty="0">
                <a:solidFill>
                  <a:srgbClr val="675E47"/>
                </a:solidFill>
                <a:latin typeface="Calibri"/>
              </a:rPr>
              <a:t>- </a:t>
            </a:r>
            <a:r>
              <a:rPr lang="en-US" sz="2700" b="1" dirty="0">
                <a:solidFill>
                  <a:srgbClr val="0070C0"/>
                </a:solidFill>
                <a:latin typeface="Papyrus" pitchFamily="66" charset="0"/>
              </a:rPr>
              <a:t>New Mexico</a:t>
            </a: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600" dirty="0" smtClean="0">
                <a:latin typeface="+mn-lt"/>
              </a:rPr>
              <a:t>El portal de la </a:t>
            </a:r>
            <a:r>
              <a:rPr lang="en-US" sz="1600" dirty="0" err="1" smtClean="0">
                <a:latin typeface="+mn-lt"/>
              </a:rPr>
              <a:t>elegibilidad</a:t>
            </a:r>
            <a:r>
              <a:rPr lang="en-US" sz="1600" dirty="0" smtClean="0">
                <a:latin typeface="+mn-lt"/>
              </a:rPr>
              <a:t> de </a:t>
            </a:r>
            <a:r>
              <a:rPr lang="en-US" sz="1600" dirty="0" err="1" smtClean="0">
                <a:latin typeface="+mn-lt"/>
              </a:rPr>
              <a:t>autoservicio</a:t>
            </a:r>
            <a:r>
              <a:rPr lang="en-US" sz="1600" dirty="0" smtClean="0">
                <a:latin typeface="+mn-lt"/>
              </a:rPr>
              <a:t> de Nuevo Mexico </a:t>
            </a:r>
            <a:r>
              <a:rPr lang="en-US" sz="1800" u="sng" dirty="0" smtClean="0">
                <a:solidFill>
                  <a:srgbClr val="0070C0"/>
                </a:solidFill>
                <a:latin typeface="+mn-lt"/>
              </a:rPr>
              <a:t>www.yes.state.nm.us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2400" y="685800"/>
            <a:ext cx="3030141" cy="7696200"/>
          </a:xfrm>
        </p:spPr>
        <p:txBody>
          <a:bodyPr>
            <a:noAutofit/>
          </a:bodyPr>
          <a:lstStyle/>
          <a:p>
            <a:pPr marL="171450" indent="-171450">
              <a:spcBef>
                <a:spcPts val="0"/>
              </a:spcBef>
            </a:pPr>
            <a:r>
              <a:rPr lang="en-US" sz="1100" b="1" dirty="0" smtClean="0"/>
              <a:t>¿</a:t>
            </a:r>
            <a:r>
              <a:rPr lang="en-US" sz="1100" b="1" dirty="0" err="1"/>
              <a:t>Que</a:t>
            </a:r>
            <a:r>
              <a:rPr lang="en-US" sz="1100" b="1" dirty="0"/>
              <a:t> </a:t>
            </a:r>
            <a:r>
              <a:rPr lang="en-US" sz="1100" b="1" dirty="0" err="1"/>
              <a:t>es</a:t>
            </a:r>
            <a:r>
              <a:rPr lang="en-US" sz="1100" b="1" dirty="0"/>
              <a:t> YES-NM? </a:t>
            </a:r>
            <a:r>
              <a:rPr lang="en-US" sz="1100" dirty="0" err="1"/>
              <a:t>Es</a:t>
            </a:r>
            <a:r>
              <a:rPr lang="en-US" sz="1100" dirty="0"/>
              <a:t> el portal de la </a:t>
            </a:r>
            <a:r>
              <a:rPr lang="en-US" sz="1100" dirty="0" err="1"/>
              <a:t>elegibilidad</a:t>
            </a:r>
            <a:r>
              <a:rPr lang="en-US" sz="1100" dirty="0"/>
              <a:t> de </a:t>
            </a:r>
            <a:r>
              <a:rPr lang="en-US" sz="1100" dirty="0" err="1"/>
              <a:t>autoservicio</a:t>
            </a:r>
            <a:r>
              <a:rPr lang="en-US" sz="1100" dirty="0"/>
              <a:t> de Nuevo Mexico. </a:t>
            </a:r>
            <a:r>
              <a:rPr lang="en-US" sz="1100" dirty="0" err="1"/>
              <a:t>Solicitantes</a:t>
            </a:r>
            <a:r>
              <a:rPr lang="en-US" sz="1100" dirty="0"/>
              <a:t> </a:t>
            </a:r>
            <a:r>
              <a:rPr lang="en-US" sz="1100" dirty="0" err="1"/>
              <a:t>pueden</a:t>
            </a:r>
            <a:r>
              <a:rPr lang="en-US" sz="1100" dirty="0"/>
              <a:t> </a:t>
            </a:r>
            <a:r>
              <a:rPr lang="en-US" sz="1100" dirty="0" err="1"/>
              <a:t>usarlo</a:t>
            </a:r>
            <a:r>
              <a:rPr lang="en-US" sz="1100" dirty="0"/>
              <a:t> </a:t>
            </a:r>
            <a:r>
              <a:rPr lang="en-US" sz="1100" dirty="0" err="1"/>
              <a:t>para</a:t>
            </a:r>
            <a:r>
              <a:rPr lang="en-US" sz="1100" dirty="0"/>
              <a:t> </a:t>
            </a:r>
            <a:r>
              <a:rPr lang="en-US" sz="1100" dirty="0" err="1"/>
              <a:t>solicitar</a:t>
            </a:r>
            <a:r>
              <a:rPr lang="en-US" sz="1100" dirty="0"/>
              <a:t> </a:t>
            </a:r>
            <a:r>
              <a:rPr lang="en-US" sz="1100" dirty="0" err="1"/>
              <a:t>beneficios</a:t>
            </a:r>
            <a:r>
              <a:rPr lang="en-US" sz="1100" dirty="0"/>
              <a:t> de </a:t>
            </a:r>
            <a:r>
              <a:rPr lang="en-US" sz="1100" dirty="0" err="1"/>
              <a:t>asistencia</a:t>
            </a:r>
            <a:r>
              <a:rPr lang="en-US" sz="1100" dirty="0"/>
              <a:t> </a:t>
            </a:r>
            <a:r>
              <a:rPr lang="en-US" sz="1100" dirty="0" err="1"/>
              <a:t>publica</a:t>
            </a:r>
            <a:r>
              <a:rPr lang="en-US" sz="1100" dirty="0"/>
              <a:t> </a:t>
            </a:r>
            <a:r>
              <a:rPr lang="en-US" sz="1100" dirty="0" err="1"/>
              <a:t>cómo</a:t>
            </a:r>
            <a:r>
              <a:rPr lang="en-US" sz="1100" dirty="0"/>
              <a:t> Medicaid, el </a:t>
            </a:r>
            <a:r>
              <a:rPr lang="en-US" sz="1100" dirty="0" err="1"/>
              <a:t>Programa</a:t>
            </a:r>
            <a:r>
              <a:rPr lang="en-US" sz="1100" dirty="0"/>
              <a:t> de </a:t>
            </a:r>
            <a:r>
              <a:rPr lang="en-US" sz="1100" dirty="0" err="1"/>
              <a:t>Asistencia</a:t>
            </a:r>
            <a:r>
              <a:rPr lang="en-US" sz="1100" dirty="0"/>
              <a:t> de </a:t>
            </a:r>
            <a:r>
              <a:rPr lang="en-US" sz="1100" dirty="0" err="1"/>
              <a:t>nutrición</a:t>
            </a:r>
            <a:r>
              <a:rPr lang="en-US" sz="1100" dirty="0"/>
              <a:t> Supplemental (SNAP)(</a:t>
            </a:r>
            <a:r>
              <a:rPr lang="en-US" sz="1100" dirty="0" err="1"/>
              <a:t>anteriormente</a:t>
            </a:r>
            <a:r>
              <a:rPr lang="en-US" sz="1100" dirty="0"/>
              <a:t> </a:t>
            </a:r>
            <a:r>
              <a:rPr lang="en-US" sz="1100" dirty="0" err="1"/>
              <a:t>conocido</a:t>
            </a:r>
            <a:r>
              <a:rPr lang="en-US" sz="1100" dirty="0"/>
              <a:t> </a:t>
            </a:r>
            <a:r>
              <a:rPr lang="en-US" sz="1100" dirty="0" err="1"/>
              <a:t>cómo</a:t>
            </a:r>
            <a:r>
              <a:rPr lang="en-US" sz="1100" dirty="0"/>
              <a:t> </a:t>
            </a:r>
            <a:r>
              <a:rPr lang="en-US" sz="1100" dirty="0" err="1"/>
              <a:t>estampillas</a:t>
            </a:r>
            <a:r>
              <a:rPr lang="en-US" sz="1100" dirty="0"/>
              <a:t> de </a:t>
            </a:r>
            <a:r>
              <a:rPr lang="en-US" sz="1100" dirty="0" err="1"/>
              <a:t>alimento</a:t>
            </a:r>
            <a:r>
              <a:rPr lang="en-US" sz="1100" dirty="0"/>
              <a:t>), </a:t>
            </a:r>
            <a:r>
              <a:rPr lang="en-US" sz="1100" dirty="0" err="1"/>
              <a:t>Asistencia</a:t>
            </a:r>
            <a:r>
              <a:rPr lang="en-US" sz="1100" dirty="0"/>
              <a:t> en </a:t>
            </a:r>
            <a:r>
              <a:rPr lang="en-US" sz="1100" dirty="0" err="1"/>
              <a:t>Efectivo</a:t>
            </a:r>
            <a:r>
              <a:rPr lang="en-US" sz="1100" dirty="0"/>
              <a:t> y el </a:t>
            </a:r>
            <a:r>
              <a:rPr lang="en-US" sz="1100" dirty="0" err="1"/>
              <a:t>Programa</a:t>
            </a:r>
            <a:r>
              <a:rPr lang="en-US" sz="1100" dirty="0"/>
              <a:t> de </a:t>
            </a:r>
            <a:r>
              <a:rPr lang="en-US" sz="1100" dirty="0" err="1"/>
              <a:t>Asistencia</a:t>
            </a:r>
            <a:r>
              <a:rPr lang="en-US" sz="1100" dirty="0"/>
              <a:t> de </a:t>
            </a:r>
            <a:r>
              <a:rPr lang="en-US" sz="1100" dirty="0" err="1"/>
              <a:t>Energía</a:t>
            </a:r>
            <a:r>
              <a:rPr lang="en-US" sz="1100" dirty="0"/>
              <a:t> Para </a:t>
            </a:r>
            <a:r>
              <a:rPr lang="en-US" sz="1100" dirty="0" err="1"/>
              <a:t>Hogares</a:t>
            </a:r>
            <a:r>
              <a:rPr lang="en-US" sz="1100" dirty="0"/>
              <a:t> de </a:t>
            </a:r>
            <a:r>
              <a:rPr lang="en-US" sz="1100" dirty="0" err="1"/>
              <a:t>Bajos</a:t>
            </a:r>
            <a:r>
              <a:rPr lang="en-US" sz="1100" dirty="0"/>
              <a:t> </a:t>
            </a:r>
            <a:r>
              <a:rPr lang="en-US" sz="1100" dirty="0" err="1"/>
              <a:t>Ingresos</a:t>
            </a:r>
            <a:r>
              <a:rPr lang="en-US" sz="1100" dirty="0"/>
              <a:t> (LIHEAP).  </a:t>
            </a:r>
            <a:r>
              <a:rPr lang="en-US" sz="1100" dirty="0" err="1"/>
              <a:t>Tambien</a:t>
            </a:r>
            <a:r>
              <a:rPr lang="en-US" sz="1100" dirty="0"/>
              <a:t> </a:t>
            </a:r>
            <a:r>
              <a:rPr lang="en-US" sz="1100" dirty="0" err="1"/>
              <a:t>puede</a:t>
            </a:r>
            <a:r>
              <a:rPr lang="en-US" sz="1100" dirty="0"/>
              <a:t> </a:t>
            </a:r>
            <a:r>
              <a:rPr lang="en-US" sz="1100" dirty="0" err="1"/>
              <a:t>utilizar</a:t>
            </a:r>
            <a:r>
              <a:rPr lang="en-US" sz="1100" dirty="0"/>
              <a:t> el </a:t>
            </a:r>
            <a:r>
              <a:rPr lang="en-US" sz="1100" dirty="0" err="1"/>
              <a:t>sitio</a:t>
            </a:r>
            <a:r>
              <a:rPr lang="en-US" sz="1100" dirty="0"/>
              <a:t> web </a:t>
            </a:r>
            <a:r>
              <a:rPr lang="en-US" sz="1100" dirty="0" err="1"/>
              <a:t>para</a:t>
            </a:r>
            <a:r>
              <a:rPr lang="en-US" sz="1100" dirty="0"/>
              <a:t> </a:t>
            </a:r>
            <a:r>
              <a:rPr lang="en-US" sz="1100" dirty="0" err="1"/>
              <a:t>reportar</a:t>
            </a:r>
            <a:r>
              <a:rPr lang="en-US" sz="1100" dirty="0"/>
              <a:t> </a:t>
            </a:r>
            <a:r>
              <a:rPr lang="en-US" sz="1100" dirty="0" err="1"/>
              <a:t>cambios</a:t>
            </a:r>
            <a:r>
              <a:rPr lang="en-US" sz="1100" dirty="0"/>
              <a:t>, </a:t>
            </a:r>
            <a:r>
              <a:rPr lang="en-US" sz="1100" dirty="0" err="1"/>
              <a:t>renovar</a:t>
            </a:r>
            <a:r>
              <a:rPr lang="en-US" sz="1100" dirty="0"/>
              <a:t> </a:t>
            </a:r>
            <a:r>
              <a:rPr lang="en-US" sz="1100" dirty="0" err="1"/>
              <a:t>beneficios</a:t>
            </a:r>
            <a:r>
              <a:rPr lang="en-US" sz="1100" dirty="0"/>
              <a:t> y </a:t>
            </a:r>
            <a:r>
              <a:rPr lang="en-US" sz="1100" dirty="0" err="1"/>
              <a:t>revisar</a:t>
            </a:r>
            <a:r>
              <a:rPr lang="en-US" sz="1100" dirty="0"/>
              <a:t> </a:t>
            </a:r>
            <a:r>
              <a:rPr lang="en-US" sz="1100" dirty="0" err="1"/>
              <a:t>sus</a:t>
            </a:r>
            <a:r>
              <a:rPr lang="en-US" sz="1100" dirty="0"/>
              <a:t> </a:t>
            </a:r>
            <a:r>
              <a:rPr lang="en-US" sz="1100" dirty="0" err="1"/>
              <a:t>beneficios</a:t>
            </a:r>
            <a:r>
              <a:rPr lang="en-US" sz="1100" dirty="0" smtClean="0"/>
              <a:t>.</a:t>
            </a:r>
            <a:endParaRPr lang="en-US" sz="1100" b="1" dirty="0" smtClean="0"/>
          </a:p>
          <a:p>
            <a:pPr marL="171450" indent="-171450" algn="just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Cual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es</a:t>
            </a:r>
            <a:r>
              <a:rPr lang="en-US" sz="1100" b="1" dirty="0" smtClean="0">
                <a:latin typeface="Calibri"/>
                <a:cs typeface="Calibri"/>
              </a:rPr>
              <a:t> la </a:t>
            </a:r>
            <a:r>
              <a:rPr lang="en-US" sz="1100" b="1" dirty="0" err="1" smtClean="0">
                <a:latin typeface="Calibri"/>
                <a:cs typeface="Calibri"/>
              </a:rPr>
              <a:t>apariencia</a:t>
            </a:r>
            <a:r>
              <a:rPr lang="en-US" sz="1100" b="1" dirty="0" smtClean="0">
                <a:latin typeface="Calibri"/>
                <a:cs typeface="Calibri"/>
              </a:rPr>
              <a:t> de YES-NM</a:t>
            </a:r>
            <a:r>
              <a:rPr lang="en-US" sz="1100" b="1" dirty="0" smtClean="0"/>
              <a:t>?</a:t>
            </a:r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0" indent="0" algn="just">
              <a:spcAft>
                <a:spcPts val="600"/>
              </a:spcAft>
              <a:buNone/>
            </a:pPr>
            <a:endParaRPr lang="en-US" sz="1100" b="1" dirty="0"/>
          </a:p>
          <a:p>
            <a:pPr marL="171450" indent="-171450">
              <a:spcBef>
                <a:spcPts val="0"/>
              </a:spcBef>
            </a:pPr>
            <a:endParaRPr lang="en-US" sz="1100" b="1" dirty="0" smtClean="0">
              <a:latin typeface="Calibri"/>
              <a:cs typeface="Calibri"/>
            </a:endParaRPr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/>
              <a:t>Cómo</a:t>
            </a:r>
            <a:r>
              <a:rPr lang="en-US" sz="1100" b="1" dirty="0" smtClean="0"/>
              <a:t> </a:t>
            </a:r>
            <a:r>
              <a:rPr lang="en-US" sz="1100" b="1" dirty="0" err="1"/>
              <a:t>puedo</a:t>
            </a:r>
            <a:r>
              <a:rPr lang="en-US" sz="1100" b="1" dirty="0"/>
              <a:t> </a:t>
            </a:r>
            <a:r>
              <a:rPr lang="en-US" sz="1100" b="1" dirty="0" err="1"/>
              <a:t>acceder</a:t>
            </a:r>
            <a:r>
              <a:rPr lang="en-US" sz="1100" b="1" dirty="0"/>
              <a:t> YES-NM? </a:t>
            </a:r>
            <a:r>
              <a:rPr lang="en-US" sz="1100" dirty="0" err="1"/>
              <a:t>Es</a:t>
            </a:r>
            <a:r>
              <a:rPr lang="en-US" sz="1100" dirty="0"/>
              <a:t> </a:t>
            </a:r>
            <a:r>
              <a:rPr lang="en-US" sz="1100" dirty="0" err="1"/>
              <a:t>sencillo</a:t>
            </a:r>
            <a:r>
              <a:rPr lang="en-US" sz="1100" dirty="0"/>
              <a:t>: 1) </a:t>
            </a:r>
            <a:r>
              <a:rPr lang="en-US" sz="1100" dirty="0" err="1"/>
              <a:t>haga</a:t>
            </a:r>
            <a:r>
              <a:rPr lang="en-US" sz="1100" dirty="0"/>
              <a:t> </a:t>
            </a:r>
            <a:r>
              <a:rPr lang="en-US" sz="1100" dirty="0" err="1"/>
              <a:t>clic</a:t>
            </a:r>
            <a:r>
              <a:rPr lang="en-US" sz="1100" dirty="0"/>
              <a:t> en el </a:t>
            </a:r>
            <a:r>
              <a:rPr lang="en-US" sz="1100" dirty="0" err="1"/>
              <a:t>icono</a:t>
            </a:r>
            <a:r>
              <a:rPr lang="en-US" sz="1100" dirty="0"/>
              <a:t> Internet </a:t>
            </a:r>
            <a:r>
              <a:rPr lang="en-US" sz="1100" dirty="0" smtClean="0"/>
              <a:t>Explorer,2) en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navegador</a:t>
            </a:r>
            <a:r>
              <a:rPr lang="en-US" sz="1100" dirty="0"/>
              <a:t> </a:t>
            </a:r>
            <a:r>
              <a:rPr lang="en-US" sz="1100" dirty="0" err="1" smtClean="0"/>
              <a:t>escribe</a:t>
            </a:r>
            <a:r>
              <a:rPr lang="en-US" sz="1100" dirty="0" smtClean="0"/>
              <a:t> </a:t>
            </a:r>
            <a:r>
              <a:rPr lang="en-US" sz="1100" dirty="0"/>
              <a:t>á </a:t>
            </a:r>
            <a:r>
              <a:rPr lang="en-US" sz="1100" dirty="0" err="1"/>
              <a:t>maquina</a:t>
            </a:r>
            <a:r>
              <a:rPr lang="en-US" sz="1100" dirty="0"/>
              <a:t> </a:t>
            </a:r>
            <a:r>
              <a:rPr lang="en-US" sz="1100" dirty="0" smtClean="0">
                <a:hlinkClick r:id="rId2"/>
              </a:rPr>
              <a:t>www.yes.state.nm.us</a:t>
            </a:r>
            <a:r>
              <a:rPr lang="en-US" sz="1100" dirty="0" smtClean="0"/>
              <a:t>,3</a:t>
            </a:r>
            <a:r>
              <a:rPr lang="en-US" sz="1100" dirty="0"/>
              <a:t>) </a:t>
            </a:r>
            <a:r>
              <a:rPr lang="en-US" sz="1100" dirty="0" err="1"/>
              <a:t>crea</a:t>
            </a:r>
            <a:r>
              <a:rPr lang="en-US" sz="1100" dirty="0"/>
              <a:t> </a:t>
            </a:r>
            <a:r>
              <a:rPr lang="en-US" sz="1100" dirty="0" err="1"/>
              <a:t>una</a:t>
            </a:r>
            <a:r>
              <a:rPr lang="en-US" sz="1100" dirty="0"/>
              <a:t> </a:t>
            </a:r>
            <a:r>
              <a:rPr lang="en-US" sz="1100" dirty="0" err="1"/>
              <a:t>cuenta</a:t>
            </a:r>
            <a:r>
              <a:rPr lang="en-US" sz="1100" dirty="0"/>
              <a:t> o </a:t>
            </a:r>
            <a:r>
              <a:rPr lang="en-US" sz="1100" dirty="0" err="1"/>
              <a:t>ingrese</a:t>
            </a:r>
            <a:r>
              <a:rPr lang="en-US" sz="1100" dirty="0"/>
              <a:t> a </a:t>
            </a:r>
            <a:r>
              <a:rPr lang="en-US" sz="1100" dirty="0" err="1"/>
              <a:t>su</a:t>
            </a:r>
            <a:r>
              <a:rPr lang="en-US" sz="1100" dirty="0"/>
              <a:t> </a:t>
            </a:r>
            <a:r>
              <a:rPr lang="en-US" sz="1100" dirty="0" err="1"/>
              <a:t>cuenta</a:t>
            </a:r>
            <a:r>
              <a:rPr lang="en-US" sz="1100" dirty="0"/>
              <a:t> </a:t>
            </a:r>
            <a:r>
              <a:rPr lang="en-US" sz="1100" dirty="0" smtClean="0"/>
              <a:t>existente,4</a:t>
            </a:r>
            <a:r>
              <a:rPr lang="en-US" sz="1100" dirty="0"/>
              <a:t>) enlace </a:t>
            </a:r>
            <a:r>
              <a:rPr lang="en-US" sz="1100" dirty="0" err="1"/>
              <a:t>su</a:t>
            </a:r>
            <a:r>
              <a:rPr lang="en-US" sz="1100" dirty="0"/>
              <a:t> </a:t>
            </a:r>
            <a:r>
              <a:rPr lang="en-US" sz="1100" dirty="0" err="1"/>
              <a:t>cuenta</a:t>
            </a:r>
            <a:r>
              <a:rPr lang="en-US" sz="1100" dirty="0"/>
              <a:t>, y 5) </a:t>
            </a:r>
            <a:r>
              <a:rPr lang="en-US" sz="1100" dirty="0" err="1"/>
              <a:t>selecione</a:t>
            </a:r>
            <a:r>
              <a:rPr lang="en-US" sz="1100" dirty="0"/>
              <a:t> el </a:t>
            </a:r>
            <a:r>
              <a:rPr lang="en-US" sz="1100" dirty="0" err="1"/>
              <a:t>botón</a:t>
            </a:r>
            <a:r>
              <a:rPr lang="en-US" sz="1100" dirty="0"/>
              <a:t> </a:t>
            </a:r>
            <a:r>
              <a:rPr lang="en-US" sz="1100" dirty="0" err="1"/>
              <a:t>apropiado</a:t>
            </a:r>
            <a:r>
              <a:rPr lang="en-US" sz="1100" dirty="0"/>
              <a:t> para la </a:t>
            </a:r>
            <a:r>
              <a:rPr lang="en-US" sz="1100" dirty="0" err="1"/>
              <a:t>ación</a:t>
            </a:r>
            <a:r>
              <a:rPr lang="en-US" sz="1100" dirty="0"/>
              <a:t> </a:t>
            </a:r>
            <a:r>
              <a:rPr lang="en-US" sz="1100" dirty="0" err="1"/>
              <a:t>que</a:t>
            </a:r>
            <a:r>
              <a:rPr lang="en-US" sz="1100" dirty="0"/>
              <a:t> </a:t>
            </a:r>
            <a:r>
              <a:rPr lang="en-US" sz="1100" dirty="0" err="1"/>
              <a:t>quiere</a:t>
            </a:r>
            <a:r>
              <a:rPr lang="en-US" sz="1100" dirty="0"/>
              <a:t> </a:t>
            </a:r>
            <a:r>
              <a:rPr lang="en-US" sz="1100" dirty="0" err="1"/>
              <a:t>tomar</a:t>
            </a:r>
            <a:r>
              <a:rPr lang="en-US" sz="1100" dirty="0" smtClean="0"/>
              <a:t>.</a:t>
            </a:r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Cuánto</a:t>
            </a:r>
            <a:r>
              <a:rPr lang="en-US" sz="1100" b="1" dirty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tiempo</a:t>
            </a:r>
            <a:r>
              <a:rPr lang="en-US" sz="1100" b="1" dirty="0" smtClean="0">
                <a:latin typeface="Calibri"/>
                <a:cs typeface="Calibri"/>
              </a:rPr>
              <a:t> se </a:t>
            </a:r>
            <a:r>
              <a:rPr lang="en-US" sz="1100" b="1" dirty="0" err="1" smtClean="0">
                <a:latin typeface="Calibri"/>
                <a:cs typeface="Calibri"/>
              </a:rPr>
              <a:t>tarda</a:t>
            </a:r>
            <a:r>
              <a:rPr lang="en-US" sz="1100" b="1" dirty="0" smtClean="0">
                <a:latin typeface="Calibri"/>
                <a:cs typeface="Calibri"/>
              </a:rPr>
              <a:t> para </a:t>
            </a:r>
            <a:r>
              <a:rPr lang="en-US" sz="1100" b="1" dirty="0" err="1" smtClean="0">
                <a:latin typeface="Calibri"/>
                <a:cs typeface="Calibri"/>
              </a:rPr>
              <a:t>completar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una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solicitud</a:t>
            </a:r>
            <a:r>
              <a:rPr lang="en-US" sz="1100" b="1" dirty="0" smtClean="0"/>
              <a:t>?</a:t>
            </a:r>
            <a:r>
              <a:rPr lang="en-US" sz="1100" dirty="0" smtClean="0"/>
              <a:t> </a:t>
            </a:r>
            <a:r>
              <a:rPr lang="en-US" sz="1100" dirty="0" err="1" smtClean="0"/>
              <a:t>Depende</a:t>
            </a:r>
            <a:r>
              <a:rPr lang="en-US" sz="1100" dirty="0" smtClean="0"/>
              <a:t> de </a:t>
            </a:r>
            <a:r>
              <a:rPr lang="en-US" sz="1100" dirty="0" err="1" smtClean="0"/>
              <a:t>varios</a:t>
            </a:r>
            <a:r>
              <a:rPr lang="en-US" sz="1100" dirty="0" smtClean="0"/>
              <a:t> </a:t>
            </a:r>
            <a:r>
              <a:rPr lang="en-US" sz="1100" dirty="0" err="1" smtClean="0"/>
              <a:t>factores</a:t>
            </a:r>
            <a:r>
              <a:rPr lang="en-US" sz="1100" dirty="0" smtClean="0"/>
              <a:t>(</a:t>
            </a:r>
            <a:r>
              <a:rPr lang="en-US" sz="1100" dirty="0" err="1" smtClean="0"/>
              <a:t>n</a:t>
            </a:r>
            <a:r>
              <a:rPr lang="en-US" sz="1100" dirty="0" err="1" smtClean="0">
                <a:latin typeface="Calibri"/>
                <a:cs typeface="Calibri"/>
              </a:rPr>
              <a:t>úmero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miembros</a:t>
            </a:r>
            <a:r>
              <a:rPr lang="en-US" sz="1100" dirty="0" smtClean="0">
                <a:latin typeface="Calibri"/>
                <a:cs typeface="Calibri"/>
              </a:rPr>
              <a:t> del </a:t>
            </a:r>
            <a:r>
              <a:rPr lang="en-US" sz="1100" dirty="0" err="1" smtClean="0">
                <a:latin typeface="Calibri"/>
                <a:cs typeface="Calibri"/>
              </a:rPr>
              <a:t>hogar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fuentes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ingressos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las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categorías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que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solecité</a:t>
            </a:r>
            <a:r>
              <a:rPr lang="en-US" sz="1100" dirty="0" smtClean="0">
                <a:latin typeface="Calibri"/>
                <a:cs typeface="Calibri"/>
              </a:rPr>
              <a:t> y </a:t>
            </a:r>
            <a:r>
              <a:rPr lang="en-US" sz="1100" dirty="0" err="1" smtClean="0">
                <a:latin typeface="Calibri"/>
                <a:cs typeface="Calibri"/>
              </a:rPr>
              <a:t>recursos</a:t>
            </a:r>
            <a:r>
              <a:rPr lang="en-US" sz="1100" dirty="0" smtClean="0">
                <a:latin typeface="Calibri"/>
                <a:cs typeface="Calibri"/>
              </a:rPr>
              <a:t>). </a:t>
            </a:r>
            <a:r>
              <a:rPr lang="en-US" sz="1100" dirty="0" err="1" smtClean="0">
                <a:latin typeface="Calibri"/>
                <a:cs typeface="Calibri"/>
              </a:rPr>
              <a:t>Tipicamente</a:t>
            </a:r>
            <a:r>
              <a:rPr lang="en-US" sz="1100" dirty="0" smtClean="0">
                <a:latin typeface="Calibri"/>
                <a:cs typeface="Calibri"/>
              </a:rPr>
              <a:t>, se </a:t>
            </a:r>
            <a:r>
              <a:rPr lang="en-US" sz="1100" dirty="0" err="1" smtClean="0">
                <a:latin typeface="Calibri"/>
                <a:cs typeface="Calibri"/>
              </a:rPr>
              <a:t>tarda</a:t>
            </a:r>
            <a:r>
              <a:rPr lang="en-US" sz="1100" dirty="0" smtClean="0">
                <a:latin typeface="Calibri"/>
                <a:cs typeface="Calibri"/>
              </a:rPr>
              <a:t> 45 </a:t>
            </a:r>
            <a:r>
              <a:rPr lang="en-US" sz="1100" dirty="0" err="1" smtClean="0">
                <a:latin typeface="Calibri"/>
                <a:cs typeface="Calibri"/>
              </a:rPr>
              <a:t>minutos</a:t>
            </a:r>
            <a:r>
              <a:rPr lang="en-US" sz="1100" dirty="0" smtClean="0">
                <a:latin typeface="Calibri"/>
                <a:cs typeface="Calibri"/>
              </a:rPr>
              <a:t> para </a:t>
            </a:r>
            <a:r>
              <a:rPr lang="en-US" sz="1100" dirty="0" err="1" smtClean="0">
                <a:latin typeface="Calibri"/>
                <a:cs typeface="Calibri"/>
              </a:rPr>
              <a:t>completar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una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solicitud</a:t>
            </a:r>
            <a:r>
              <a:rPr lang="en-US" sz="1100" dirty="0" smtClean="0"/>
              <a:t>.</a:t>
            </a:r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Puedo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completar</a:t>
            </a:r>
            <a:r>
              <a:rPr lang="en-US" sz="1100" b="1" dirty="0" smtClean="0">
                <a:latin typeface="Calibri"/>
                <a:cs typeface="Calibri"/>
              </a:rPr>
              <a:t> mi </a:t>
            </a:r>
            <a:r>
              <a:rPr lang="en-US" sz="1100" b="1" dirty="0" err="1" smtClean="0">
                <a:latin typeface="Calibri"/>
                <a:cs typeface="Calibri"/>
              </a:rPr>
              <a:t>solicitud</a:t>
            </a:r>
            <a:r>
              <a:rPr lang="en-US" sz="1100" b="1" dirty="0" smtClean="0">
                <a:latin typeface="Calibri"/>
                <a:cs typeface="Calibri"/>
              </a:rPr>
              <a:t> en </a:t>
            </a:r>
            <a:r>
              <a:rPr lang="en-US" sz="1100" b="1" dirty="0" err="1" smtClean="0">
                <a:latin typeface="Calibri"/>
                <a:cs typeface="Calibri"/>
              </a:rPr>
              <a:t>otro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tiempo</a:t>
            </a:r>
            <a:r>
              <a:rPr lang="en-US" sz="1100" b="1" dirty="0" smtClean="0"/>
              <a:t>? </a:t>
            </a:r>
            <a:r>
              <a:rPr lang="en-US" sz="1100" i="1" dirty="0" smtClean="0"/>
              <a:t>Si.</a:t>
            </a:r>
            <a:r>
              <a:rPr lang="en-US" sz="1100" dirty="0" smtClean="0"/>
              <a:t> </a:t>
            </a:r>
            <a:r>
              <a:rPr lang="en-US" sz="1100" dirty="0"/>
              <a:t>YES-NM </a:t>
            </a:r>
            <a:r>
              <a:rPr lang="en-US" sz="1100" dirty="0" smtClean="0"/>
              <a:t>le </a:t>
            </a:r>
            <a:r>
              <a:rPr lang="en-US" sz="1100" dirty="0" err="1" smtClean="0"/>
              <a:t>pedirá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cree</a:t>
            </a:r>
            <a:r>
              <a:rPr lang="en-US" sz="1100" dirty="0" smtClean="0"/>
              <a:t> un </a:t>
            </a:r>
            <a:r>
              <a:rPr lang="en-US" sz="1100" dirty="0" err="1" smtClean="0"/>
              <a:t>nombre</a:t>
            </a:r>
            <a:r>
              <a:rPr lang="en-US" sz="1100" dirty="0" smtClean="0"/>
              <a:t> de </a:t>
            </a:r>
            <a:r>
              <a:rPr lang="en-US" sz="1100" dirty="0" err="1" smtClean="0"/>
              <a:t>usuario</a:t>
            </a:r>
            <a:r>
              <a:rPr lang="en-US" sz="1100" dirty="0" smtClean="0"/>
              <a:t> y </a:t>
            </a:r>
            <a:r>
              <a:rPr lang="en-US" sz="1100" dirty="0" err="1" smtClean="0"/>
              <a:t>contraseña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pueda</a:t>
            </a:r>
            <a:r>
              <a:rPr lang="en-US" sz="1100" dirty="0" smtClean="0"/>
              <a:t> </a:t>
            </a:r>
            <a:r>
              <a:rPr lang="en-US" sz="1100" dirty="0" err="1" smtClean="0"/>
              <a:t>empezar</a:t>
            </a:r>
            <a:r>
              <a:rPr lang="en-US" sz="1100" dirty="0" smtClean="0"/>
              <a:t> y </a:t>
            </a:r>
            <a:r>
              <a:rPr lang="en-US" sz="1100" dirty="0" err="1" smtClean="0"/>
              <a:t>parar</a:t>
            </a:r>
            <a:r>
              <a:rPr lang="en-US" sz="1100" dirty="0" smtClean="0"/>
              <a:t> y </a:t>
            </a:r>
            <a:r>
              <a:rPr lang="en-US" sz="1100" dirty="0" err="1" smtClean="0"/>
              <a:t>acceder</a:t>
            </a:r>
            <a:r>
              <a:rPr lang="en-US" sz="1100" dirty="0" smtClean="0"/>
              <a:t> a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solicitud</a:t>
            </a:r>
            <a:r>
              <a:rPr lang="en-US" sz="1100" dirty="0" smtClean="0"/>
              <a:t> en un </a:t>
            </a:r>
            <a:r>
              <a:rPr lang="en-US" sz="1100" dirty="0" err="1" smtClean="0"/>
              <a:t>momento</a:t>
            </a:r>
            <a:r>
              <a:rPr lang="en-US" sz="1100" dirty="0" smtClean="0"/>
              <a:t> posterior a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realización</a:t>
            </a:r>
            <a:r>
              <a:rPr lang="en-US" sz="1100" dirty="0" smtClean="0"/>
              <a:t>. </a:t>
            </a:r>
            <a:endParaRPr lang="en-US" sz="1100" dirty="0"/>
          </a:p>
          <a:p>
            <a:pPr marL="171450" indent="-171450" algn="just">
              <a:spcAft>
                <a:spcPts val="400"/>
              </a:spcAft>
            </a:pPr>
            <a:endParaRPr lang="en-US" sz="11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210670" y="685800"/>
            <a:ext cx="3031331" cy="7905750"/>
          </a:xfrm>
        </p:spPr>
        <p:txBody>
          <a:bodyPr>
            <a:noAutofit/>
          </a:bodyPr>
          <a:lstStyle/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Qué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tipo</a:t>
            </a:r>
            <a:r>
              <a:rPr lang="en-US" sz="1100" b="1" dirty="0" smtClean="0">
                <a:latin typeface="Calibri"/>
                <a:cs typeface="Calibri"/>
              </a:rPr>
              <a:t> de </a:t>
            </a:r>
            <a:r>
              <a:rPr lang="en-US" sz="1100" b="1" dirty="0" err="1" smtClean="0">
                <a:latin typeface="Calibri"/>
                <a:cs typeface="Calibri"/>
              </a:rPr>
              <a:t>cambios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puedo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reportar</a:t>
            </a:r>
            <a:r>
              <a:rPr lang="en-US" sz="1100" b="1" dirty="0" smtClean="0">
                <a:latin typeface="Calibri"/>
                <a:cs typeface="Calibri"/>
              </a:rPr>
              <a:t> en YES-NM? </a:t>
            </a:r>
            <a:r>
              <a:rPr lang="en-US" sz="1100" dirty="0" smtClean="0">
                <a:latin typeface="Calibri"/>
                <a:cs typeface="Calibri"/>
              </a:rPr>
              <a:t>YES-NM </a:t>
            </a:r>
            <a:r>
              <a:rPr lang="en-US" sz="1100" dirty="0" err="1" smtClean="0">
                <a:latin typeface="Calibri"/>
                <a:cs typeface="Calibri"/>
              </a:rPr>
              <a:t>muestra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una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lista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cambios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que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puede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hacer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incluyendo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cambios</a:t>
            </a:r>
            <a:r>
              <a:rPr lang="en-US" sz="1100" dirty="0" smtClean="0">
                <a:latin typeface="Calibri"/>
                <a:cs typeface="Calibri"/>
              </a:rPr>
              <a:t> en los </a:t>
            </a:r>
            <a:r>
              <a:rPr lang="en-US" sz="1100" dirty="0" err="1" smtClean="0">
                <a:latin typeface="Calibri"/>
                <a:cs typeface="Calibri"/>
              </a:rPr>
              <a:t>ingresos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gastos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composición</a:t>
            </a:r>
            <a:r>
              <a:rPr lang="en-US" sz="1100" dirty="0" smtClean="0">
                <a:latin typeface="Calibri"/>
                <a:cs typeface="Calibri"/>
              </a:rPr>
              <a:t> del </a:t>
            </a:r>
            <a:r>
              <a:rPr lang="en-US" sz="1100" dirty="0" err="1" smtClean="0">
                <a:latin typeface="Calibri"/>
                <a:cs typeface="Calibri"/>
              </a:rPr>
              <a:t>hogar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fallecimientos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nacimientos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dirección</a:t>
            </a:r>
            <a:r>
              <a:rPr lang="en-US" sz="1100" dirty="0" smtClean="0">
                <a:latin typeface="Calibri"/>
                <a:cs typeface="Calibri"/>
              </a:rPr>
              <a:t> y el </a:t>
            </a:r>
            <a:r>
              <a:rPr lang="en-US" sz="1100" dirty="0" err="1" smtClean="0">
                <a:latin typeface="Calibri"/>
                <a:cs typeface="Calibri"/>
              </a:rPr>
              <a:t>estado</a:t>
            </a:r>
            <a:r>
              <a:rPr lang="en-US" sz="1100" dirty="0" smtClean="0">
                <a:latin typeface="Calibri"/>
                <a:cs typeface="Calibri"/>
              </a:rPr>
              <a:t> civil</a:t>
            </a:r>
            <a:r>
              <a:rPr lang="en-US" sz="1100" dirty="0" smtClean="0"/>
              <a:t>.</a:t>
            </a:r>
            <a:endParaRPr lang="en-US" sz="1100" dirty="0"/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Cómo</a:t>
            </a:r>
            <a:r>
              <a:rPr lang="en-US" sz="1100" b="1" dirty="0" smtClean="0">
                <a:latin typeface="Calibri"/>
                <a:cs typeface="Calibri"/>
              </a:rPr>
              <a:t> “ </a:t>
            </a:r>
            <a:r>
              <a:rPr lang="en-US" sz="1100" b="1" dirty="0" err="1" smtClean="0">
                <a:latin typeface="Calibri"/>
                <a:cs typeface="Calibri"/>
              </a:rPr>
              <a:t>Renovar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Mis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Beneficios</a:t>
            </a:r>
            <a:r>
              <a:rPr lang="en-US" sz="1100" b="1" dirty="0" smtClean="0"/>
              <a:t>”? </a:t>
            </a:r>
            <a:r>
              <a:rPr lang="en-US" sz="1100" dirty="0" smtClean="0"/>
              <a:t>Este </a:t>
            </a:r>
            <a:r>
              <a:rPr lang="en-US" sz="1100" dirty="0" err="1" smtClean="0"/>
              <a:t>botón</a:t>
            </a:r>
            <a:r>
              <a:rPr lang="en-US" sz="1100" dirty="0" smtClean="0"/>
              <a:t> </a:t>
            </a:r>
            <a:r>
              <a:rPr lang="en-US" sz="1100" dirty="0" err="1" smtClean="0"/>
              <a:t>sólo</a:t>
            </a:r>
            <a:r>
              <a:rPr lang="en-US" sz="1100" dirty="0" smtClean="0"/>
              <a:t> se </a:t>
            </a:r>
            <a:r>
              <a:rPr lang="en-US" sz="1100" dirty="0" err="1" smtClean="0"/>
              <a:t>muestra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los </a:t>
            </a:r>
            <a:r>
              <a:rPr lang="en-US" sz="1100" dirty="0" err="1" smtClean="0"/>
              <a:t>destinartarios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deben</a:t>
            </a:r>
            <a:r>
              <a:rPr lang="en-US" sz="1100" dirty="0" smtClean="0"/>
              <a:t> </a:t>
            </a:r>
            <a:r>
              <a:rPr lang="en-US" sz="1100" dirty="0" err="1" smtClean="0"/>
              <a:t>someter</a:t>
            </a:r>
            <a:r>
              <a:rPr lang="en-US" sz="1100" dirty="0" smtClean="0"/>
              <a:t> </a:t>
            </a:r>
            <a:r>
              <a:rPr lang="en-US" sz="1100" dirty="0" err="1" smtClean="0"/>
              <a:t>una</a:t>
            </a:r>
            <a:r>
              <a:rPr lang="en-US" sz="1100" dirty="0" smtClean="0"/>
              <a:t> </a:t>
            </a:r>
            <a:r>
              <a:rPr lang="en-US" sz="1100" dirty="0" err="1" smtClean="0"/>
              <a:t>recertificación</a:t>
            </a:r>
            <a:r>
              <a:rPr lang="en-US" sz="1100" dirty="0" smtClean="0"/>
              <a:t> el </a:t>
            </a:r>
            <a:r>
              <a:rPr lang="en-US" sz="1100" dirty="0" err="1" smtClean="0"/>
              <a:t>mes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</a:t>
            </a:r>
            <a:r>
              <a:rPr lang="en-US" sz="1100" dirty="0" err="1" smtClean="0"/>
              <a:t>viene</a:t>
            </a:r>
            <a:r>
              <a:rPr lang="en-US" sz="1100" dirty="0" smtClean="0"/>
              <a:t>.  </a:t>
            </a:r>
            <a:r>
              <a:rPr lang="en-US" sz="1100" dirty="0" err="1" smtClean="0"/>
              <a:t>Puede</a:t>
            </a:r>
            <a:r>
              <a:rPr lang="en-US" sz="1100" dirty="0" smtClean="0"/>
              <a:t> </a:t>
            </a:r>
            <a:r>
              <a:rPr lang="en-US" sz="1100" dirty="0" err="1" smtClean="0"/>
              <a:t>renovar</a:t>
            </a:r>
            <a:r>
              <a:rPr lang="en-US" sz="1100" dirty="0" smtClean="0"/>
              <a:t> </a:t>
            </a:r>
            <a:r>
              <a:rPr lang="en-US" sz="1100" dirty="0" err="1" smtClean="0"/>
              <a:t>todos</a:t>
            </a:r>
            <a:r>
              <a:rPr lang="en-US" sz="1100" dirty="0" smtClean="0"/>
              <a:t> </a:t>
            </a:r>
            <a:r>
              <a:rPr lang="en-US" sz="1100" dirty="0" err="1" smtClean="0"/>
              <a:t>sus</a:t>
            </a:r>
            <a:r>
              <a:rPr lang="en-US" sz="1100" dirty="0" smtClean="0"/>
              <a:t> </a:t>
            </a:r>
            <a:r>
              <a:rPr lang="en-US" sz="1100" dirty="0" err="1" smtClean="0"/>
              <a:t>beneficios</a:t>
            </a:r>
            <a:r>
              <a:rPr lang="en-US" sz="1100" dirty="0" smtClean="0"/>
              <a:t> al </a:t>
            </a:r>
            <a:r>
              <a:rPr lang="en-US" sz="1100" dirty="0" err="1" smtClean="0"/>
              <a:t>mismo</a:t>
            </a:r>
            <a:r>
              <a:rPr lang="en-US" sz="1100" dirty="0" smtClean="0"/>
              <a:t> </a:t>
            </a:r>
            <a:r>
              <a:rPr lang="en-US" sz="1100" dirty="0" err="1" smtClean="0"/>
              <a:t>tiempo</a:t>
            </a:r>
            <a:r>
              <a:rPr lang="en-US" sz="1100" dirty="0" smtClean="0"/>
              <a:t>.  Si </a:t>
            </a:r>
            <a:r>
              <a:rPr lang="en-US" sz="1100" dirty="0" err="1" smtClean="0"/>
              <a:t>tiene</a:t>
            </a:r>
            <a:r>
              <a:rPr lang="en-US" sz="1100" dirty="0" smtClean="0"/>
              <a:t> </a:t>
            </a:r>
            <a:r>
              <a:rPr lang="en-US" sz="1100" dirty="0" err="1" smtClean="0"/>
              <a:t>diferentes</a:t>
            </a:r>
            <a:r>
              <a:rPr lang="en-US" sz="1100" dirty="0" smtClean="0"/>
              <a:t> </a:t>
            </a:r>
            <a:r>
              <a:rPr lang="en-US" sz="1100" dirty="0" err="1" smtClean="0"/>
              <a:t>n</a:t>
            </a:r>
            <a:r>
              <a:rPr lang="en-US" sz="1100" dirty="0" err="1" smtClean="0">
                <a:latin typeface="Calibri"/>
                <a:cs typeface="Calibri"/>
              </a:rPr>
              <a:t>úmeros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casos</a:t>
            </a:r>
            <a:r>
              <a:rPr lang="en-US" sz="1100" dirty="0" smtClean="0">
                <a:latin typeface="Calibri"/>
                <a:cs typeface="Calibri"/>
              </a:rPr>
              <a:t>, </a:t>
            </a:r>
            <a:r>
              <a:rPr lang="en-US" sz="1100" dirty="0" err="1" smtClean="0">
                <a:latin typeface="Calibri"/>
                <a:cs typeface="Calibri"/>
              </a:rPr>
              <a:t>usted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tendrá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que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renovar</a:t>
            </a:r>
            <a:r>
              <a:rPr lang="en-US" sz="1100" dirty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cada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número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caso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por</a:t>
            </a:r>
            <a:r>
              <a:rPr lang="en-US" sz="1100" dirty="0" smtClean="0">
                <a:latin typeface="Calibri"/>
                <a:cs typeface="Calibri"/>
              </a:rPr>
              <a:t> </a:t>
            </a:r>
            <a:r>
              <a:rPr lang="en-US" sz="1100" dirty="0" err="1" smtClean="0">
                <a:latin typeface="Calibri"/>
                <a:cs typeface="Calibri"/>
              </a:rPr>
              <a:t>separado</a:t>
            </a:r>
            <a:r>
              <a:rPr lang="en-US" sz="1100" dirty="0" smtClean="0">
                <a:latin typeface="Calibri"/>
                <a:cs typeface="Calibri"/>
              </a:rPr>
              <a:t>.</a:t>
            </a:r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Qué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información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puedo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obtener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usando</a:t>
            </a:r>
            <a:r>
              <a:rPr lang="en-US" sz="1100" b="1" dirty="0" smtClean="0">
                <a:latin typeface="Calibri"/>
                <a:cs typeface="Calibri"/>
              </a:rPr>
              <a:t> “</a:t>
            </a:r>
            <a:r>
              <a:rPr lang="en-US" sz="1100" b="1" dirty="0" err="1" smtClean="0">
                <a:latin typeface="Calibri"/>
                <a:cs typeface="Calibri"/>
              </a:rPr>
              <a:t>Revisar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Mis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Beneficios</a:t>
            </a:r>
            <a:r>
              <a:rPr lang="en-US" sz="1100" b="1" dirty="0" smtClean="0">
                <a:latin typeface="Calibri"/>
                <a:cs typeface="Calibri"/>
              </a:rPr>
              <a:t>”</a:t>
            </a:r>
            <a:r>
              <a:rPr lang="en-US" sz="1100" b="1" dirty="0" smtClean="0"/>
              <a:t>? </a:t>
            </a:r>
            <a:r>
              <a:rPr lang="en-US" sz="1100" dirty="0"/>
              <a:t> </a:t>
            </a:r>
            <a:r>
              <a:rPr lang="en-US" sz="1100" dirty="0" err="1" smtClean="0"/>
              <a:t>Esta</a:t>
            </a:r>
            <a:r>
              <a:rPr lang="en-US" sz="1100" dirty="0" smtClean="0"/>
              <a:t>  </a:t>
            </a:r>
            <a:r>
              <a:rPr lang="en-US" sz="1100" dirty="0" err="1" smtClean="0"/>
              <a:t>sección</a:t>
            </a:r>
            <a:r>
              <a:rPr lang="en-US" sz="1100" dirty="0" smtClean="0"/>
              <a:t> </a:t>
            </a:r>
            <a:r>
              <a:rPr lang="en-US" sz="1100" dirty="0" err="1" smtClean="0"/>
              <a:t>muestra</a:t>
            </a:r>
            <a:r>
              <a:rPr lang="en-US" sz="1100" dirty="0" smtClean="0"/>
              <a:t> el </a:t>
            </a:r>
            <a:r>
              <a:rPr lang="en-US" sz="1100" dirty="0" err="1" smtClean="0"/>
              <a:t>estado</a:t>
            </a:r>
            <a:r>
              <a:rPr lang="en-US" sz="1100" dirty="0" smtClean="0"/>
              <a:t> de </a:t>
            </a:r>
            <a:r>
              <a:rPr lang="en-US" sz="1100" dirty="0" err="1" smtClean="0"/>
              <a:t>sus</a:t>
            </a:r>
            <a:r>
              <a:rPr lang="en-US" sz="1100" dirty="0" smtClean="0"/>
              <a:t> </a:t>
            </a:r>
            <a:r>
              <a:rPr lang="en-US" sz="1100" dirty="0" err="1" smtClean="0"/>
              <a:t>beneficios</a:t>
            </a:r>
            <a:r>
              <a:rPr lang="en-US" sz="1100" dirty="0" smtClean="0"/>
              <a:t>, </a:t>
            </a:r>
            <a:r>
              <a:rPr lang="en-US" sz="1100" dirty="0" err="1" smtClean="0"/>
              <a:t>citas</a:t>
            </a:r>
            <a:r>
              <a:rPr lang="en-US" sz="1100" dirty="0" smtClean="0"/>
              <a:t> </a:t>
            </a:r>
            <a:r>
              <a:rPr lang="en-US" sz="1100" dirty="0" err="1" smtClean="0"/>
              <a:t>próximas</a:t>
            </a:r>
            <a:r>
              <a:rPr lang="en-US" sz="1100" dirty="0" smtClean="0"/>
              <a:t> o </a:t>
            </a:r>
            <a:r>
              <a:rPr lang="en-US" sz="1100" dirty="0" err="1" smtClean="0"/>
              <a:t>perdidas</a:t>
            </a:r>
            <a:r>
              <a:rPr lang="en-US" sz="1100" dirty="0" smtClean="0"/>
              <a:t>, </a:t>
            </a:r>
            <a:r>
              <a:rPr lang="en-US" sz="1100" dirty="0" err="1" smtClean="0"/>
              <a:t>verificaciones</a:t>
            </a:r>
            <a:r>
              <a:rPr lang="en-US" sz="1100" dirty="0" smtClean="0"/>
              <a:t> </a:t>
            </a:r>
            <a:r>
              <a:rPr lang="en-US" sz="1100" dirty="0" err="1" smtClean="0"/>
              <a:t>pendientes</a:t>
            </a:r>
            <a:r>
              <a:rPr lang="en-US" sz="1100" dirty="0" smtClean="0"/>
              <a:t>, y el </a:t>
            </a:r>
            <a:r>
              <a:rPr lang="en-US" sz="1100" dirty="0" err="1" smtClean="0"/>
              <a:t>estado</a:t>
            </a:r>
            <a:r>
              <a:rPr lang="en-US" sz="1100" dirty="0" smtClean="0"/>
              <a:t> de </a:t>
            </a:r>
            <a:r>
              <a:rPr lang="en-US" sz="1100" dirty="0" err="1" smtClean="0"/>
              <a:t>cualquier</a:t>
            </a:r>
            <a:r>
              <a:rPr lang="en-US" sz="1100" dirty="0" smtClean="0"/>
              <a:t> </a:t>
            </a:r>
            <a:r>
              <a:rPr lang="en-US" sz="1100" dirty="0" err="1" smtClean="0"/>
              <a:t>Reporte</a:t>
            </a:r>
            <a:r>
              <a:rPr lang="en-US" sz="1100" dirty="0" smtClean="0"/>
              <a:t> De </a:t>
            </a:r>
            <a:r>
              <a:rPr lang="en-US" sz="1100" dirty="0" err="1" smtClean="0"/>
              <a:t>Cambio</a:t>
            </a:r>
            <a:r>
              <a:rPr lang="en-US" sz="1100" dirty="0" smtClean="0"/>
              <a:t>, </a:t>
            </a:r>
            <a:r>
              <a:rPr lang="en-US" sz="1100" dirty="0" err="1" smtClean="0"/>
              <a:t>Recertificación</a:t>
            </a:r>
            <a:r>
              <a:rPr lang="en-US" sz="1100" dirty="0" smtClean="0"/>
              <a:t> o </a:t>
            </a:r>
            <a:r>
              <a:rPr lang="en-US" sz="1100" dirty="0" err="1" smtClean="0"/>
              <a:t>solicitud</a:t>
            </a:r>
            <a:r>
              <a:rPr lang="en-US" sz="1100" dirty="0" smtClean="0"/>
              <a:t> de </a:t>
            </a:r>
            <a:r>
              <a:rPr lang="en-US" sz="1100" dirty="0" err="1" smtClean="0"/>
              <a:t>Audiencia</a:t>
            </a:r>
            <a:r>
              <a:rPr lang="en-US" sz="1100" dirty="0" smtClean="0"/>
              <a:t>.  </a:t>
            </a:r>
            <a:r>
              <a:rPr lang="en-US" sz="1100" dirty="0" err="1" smtClean="0"/>
              <a:t>También</a:t>
            </a:r>
            <a:r>
              <a:rPr lang="en-US" sz="1100" dirty="0" smtClean="0"/>
              <a:t> </a:t>
            </a:r>
            <a:r>
              <a:rPr lang="en-US" sz="1100" dirty="0" err="1" smtClean="0"/>
              <a:t>proporciona</a:t>
            </a:r>
            <a:r>
              <a:rPr lang="en-US" sz="1100" dirty="0" smtClean="0"/>
              <a:t> </a:t>
            </a:r>
            <a:r>
              <a:rPr lang="en-US" sz="1100" dirty="0" err="1" smtClean="0"/>
              <a:t>información</a:t>
            </a:r>
            <a:r>
              <a:rPr lang="en-US" sz="1100" dirty="0" smtClean="0"/>
              <a:t> </a:t>
            </a:r>
            <a:r>
              <a:rPr lang="en-US" sz="1100" dirty="0" err="1" smtClean="0"/>
              <a:t>sobre</a:t>
            </a:r>
            <a:r>
              <a:rPr lang="en-US" sz="1100" dirty="0" smtClean="0"/>
              <a:t> </a:t>
            </a:r>
            <a:r>
              <a:rPr lang="en-US" sz="1100" dirty="0" err="1" smtClean="0"/>
              <a:t>todas</a:t>
            </a:r>
            <a:r>
              <a:rPr lang="en-US" sz="1100" dirty="0" smtClean="0"/>
              <a:t> </a:t>
            </a:r>
            <a:r>
              <a:rPr lang="en-US" sz="1100" dirty="0" err="1" smtClean="0"/>
              <a:t>las</a:t>
            </a:r>
            <a:r>
              <a:rPr lang="en-US" sz="1100" dirty="0" smtClean="0"/>
              <a:t> solicitudes </a:t>
            </a:r>
            <a:r>
              <a:rPr lang="en-US" sz="1100" dirty="0" err="1" smtClean="0"/>
              <a:t>entregadas</a:t>
            </a:r>
            <a:r>
              <a:rPr lang="en-US" sz="1100" dirty="0" smtClean="0"/>
              <a:t>, </a:t>
            </a:r>
            <a:r>
              <a:rPr lang="en-US" sz="1100" dirty="0" err="1" smtClean="0"/>
              <a:t>incluyendo</a:t>
            </a:r>
            <a:r>
              <a:rPr lang="en-US" sz="1100" dirty="0" smtClean="0"/>
              <a:t> el </a:t>
            </a:r>
            <a:r>
              <a:rPr lang="en-US" sz="1100" dirty="0" err="1" smtClean="0"/>
              <a:t>n</a:t>
            </a:r>
            <a:r>
              <a:rPr lang="en-US" sz="1100" dirty="0" err="1" smtClean="0">
                <a:latin typeface="Calibri"/>
                <a:cs typeface="Calibri"/>
              </a:rPr>
              <a:t>úmero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solicitud</a:t>
            </a:r>
            <a:r>
              <a:rPr lang="en-US" sz="1100" dirty="0" smtClean="0">
                <a:latin typeface="Calibri"/>
                <a:cs typeface="Calibri"/>
              </a:rPr>
              <a:t>, la </a:t>
            </a:r>
            <a:r>
              <a:rPr lang="en-US" sz="1100" dirty="0" err="1" smtClean="0">
                <a:latin typeface="Calibri"/>
                <a:cs typeface="Calibri"/>
              </a:rPr>
              <a:t>fecha</a:t>
            </a:r>
            <a:r>
              <a:rPr lang="en-US" sz="1100" dirty="0" smtClean="0">
                <a:latin typeface="Calibri"/>
                <a:cs typeface="Calibri"/>
              </a:rPr>
              <a:t> de </a:t>
            </a:r>
            <a:r>
              <a:rPr lang="en-US" sz="1100" dirty="0" err="1" smtClean="0">
                <a:latin typeface="Calibri"/>
                <a:cs typeface="Calibri"/>
              </a:rPr>
              <a:t>entrego</a:t>
            </a:r>
            <a:r>
              <a:rPr lang="en-US" sz="1100" dirty="0" smtClean="0">
                <a:latin typeface="Calibri"/>
                <a:cs typeface="Calibri"/>
              </a:rPr>
              <a:t> , </a:t>
            </a:r>
            <a:r>
              <a:rPr lang="en-US" sz="1100" dirty="0" err="1" smtClean="0">
                <a:latin typeface="Calibri"/>
                <a:cs typeface="Calibri"/>
              </a:rPr>
              <a:t>detalles</a:t>
            </a:r>
            <a:r>
              <a:rPr lang="en-US" sz="1100" dirty="0" smtClean="0">
                <a:latin typeface="Calibri"/>
                <a:cs typeface="Calibri"/>
              </a:rPr>
              <a:t> de la </a:t>
            </a:r>
            <a:r>
              <a:rPr lang="en-US" sz="1100" dirty="0" err="1" smtClean="0">
                <a:latin typeface="Calibri"/>
                <a:cs typeface="Calibri"/>
              </a:rPr>
              <a:t>aplicación</a:t>
            </a:r>
            <a:r>
              <a:rPr lang="en-US" sz="1100" dirty="0" smtClean="0">
                <a:latin typeface="Calibri"/>
                <a:cs typeface="Calibri"/>
              </a:rPr>
              <a:t> y el </a:t>
            </a:r>
            <a:r>
              <a:rPr lang="en-US" sz="1100" dirty="0" err="1" smtClean="0">
                <a:latin typeface="Calibri"/>
                <a:cs typeface="Calibri"/>
              </a:rPr>
              <a:t>estado</a:t>
            </a:r>
            <a:r>
              <a:rPr lang="en-US" sz="1100" dirty="0" smtClean="0">
                <a:latin typeface="Calibri"/>
                <a:cs typeface="Calibri"/>
              </a:rPr>
              <a:t> de la </a:t>
            </a:r>
            <a:r>
              <a:rPr lang="en-US" sz="1100" dirty="0" err="1" smtClean="0">
                <a:latin typeface="Calibri"/>
                <a:cs typeface="Calibri"/>
              </a:rPr>
              <a:t>aplicación</a:t>
            </a:r>
            <a:r>
              <a:rPr lang="en-US" sz="1100" dirty="0" smtClean="0"/>
              <a:t>. </a:t>
            </a:r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¿Hay </a:t>
            </a:r>
            <a:r>
              <a:rPr lang="en-US" sz="1100" b="1" dirty="0" err="1" smtClean="0">
                <a:latin typeface="Calibri"/>
                <a:cs typeface="Calibri"/>
              </a:rPr>
              <a:t>otra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manera</a:t>
            </a:r>
            <a:r>
              <a:rPr lang="en-US" sz="1100" b="1" dirty="0" smtClean="0">
                <a:latin typeface="Calibri"/>
                <a:cs typeface="Calibri"/>
              </a:rPr>
              <a:t> de “</a:t>
            </a:r>
            <a:r>
              <a:rPr lang="en-US" sz="1100" b="1" dirty="0" err="1" smtClean="0">
                <a:latin typeface="Calibri"/>
                <a:cs typeface="Calibri"/>
              </a:rPr>
              <a:t>Revisar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Mis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Beneficios</a:t>
            </a:r>
            <a:r>
              <a:rPr lang="en-US" sz="1100" b="1" dirty="0" smtClean="0">
                <a:latin typeface="Calibri"/>
                <a:cs typeface="Calibri"/>
              </a:rPr>
              <a:t>”? </a:t>
            </a:r>
            <a:r>
              <a:rPr lang="en-US" sz="1100" i="1" dirty="0" smtClean="0"/>
              <a:t>Si. </a:t>
            </a:r>
            <a:r>
              <a:rPr lang="en-US" sz="1100" dirty="0" smtClean="0"/>
              <a:t>La </a:t>
            </a:r>
            <a:r>
              <a:rPr lang="en-US" sz="1100" dirty="0" err="1" smtClean="0"/>
              <a:t>línea</a:t>
            </a:r>
            <a:r>
              <a:rPr lang="en-US" sz="1100" dirty="0" smtClean="0"/>
              <a:t> de </a:t>
            </a:r>
            <a:r>
              <a:rPr lang="en-US" sz="1100" dirty="0" err="1" smtClean="0"/>
              <a:t>información</a:t>
            </a:r>
            <a:r>
              <a:rPr lang="en-US" sz="1100" dirty="0" smtClean="0"/>
              <a:t> de la </a:t>
            </a:r>
            <a:r>
              <a:rPr lang="en-US" sz="1100" dirty="0" err="1" smtClean="0"/>
              <a:t>División</a:t>
            </a:r>
            <a:r>
              <a:rPr lang="en-US" sz="1100" dirty="0" smtClean="0"/>
              <a:t> de </a:t>
            </a:r>
            <a:r>
              <a:rPr lang="en-US" sz="1100" dirty="0" err="1" smtClean="0"/>
              <a:t>Asistencia</a:t>
            </a:r>
            <a:r>
              <a:rPr lang="en-US" sz="1100" dirty="0" smtClean="0"/>
              <a:t> </a:t>
            </a:r>
            <a:r>
              <a:rPr lang="en-US" sz="1100" dirty="0" err="1" smtClean="0"/>
              <a:t>Económica</a:t>
            </a:r>
            <a:r>
              <a:rPr lang="en-US" sz="1100" dirty="0" smtClean="0"/>
              <a:t>  </a:t>
            </a:r>
            <a:r>
              <a:rPr lang="en-US" sz="1100" dirty="0" err="1" smtClean="0"/>
              <a:t>permite</a:t>
            </a:r>
            <a:r>
              <a:rPr lang="en-US" sz="1100" dirty="0" smtClean="0"/>
              <a:t> </a:t>
            </a:r>
            <a:r>
              <a:rPr lang="en-US" sz="1100" dirty="0" err="1" smtClean="0"/>
              <a:t>que</a:t>
            </a:r>
            <a:r>
              <a:rPr lang="en-US" sz="1100" dirty="0" smtClean="0"/>
              <a:t> Nuevo </a:t>
            </a:r>
            <a:r>
              <a:rPr lang="en-US" sz="1100" dirty="0" err="1" smtClean="0"/>
              <a:t>Mexicanos</a:t>
            </a:r>
            <a:r>
              <a:rPr lang="en-US" sz="1100" dirty="0" smtClean="0"/>
              <a:t> </a:t>
            </a:r>
            <a:r>
              <a:rPr lang="en-US" sz="1100" dirty="0" err="1" smtClean="0"/>
              <a:t>revicen</a:t>
            </a:r>
            <a:r>
              <a:rPr lang="en-US" sz="1100" dirty="0"/>
              <a:t> </a:t>
            </a:r>
            <a:r>
              <a:rPr lang="en-US" sz="1100" dirty="0" smtClean="0"/>
              <a:t>los </a:t>
            </a:r>
            <a:r>
              <a:rPr lang="en-US" sz="1100" dirty="0" err="1" smtClean="0"/>
              <a:t>detalles</a:t>
            </a:r>
            <a:r>
              <a:rPr lang="en-US" sz="1100" dirty="0" smtClean="0"/>
              <a:t> de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caso</a:t>
            </a:r>
            <a:r>
              <a:rPr lang="en-US" sz="1100" dirty="0" smtClean="0"/>
              <a:t>. </a:t>
            </a:r>
            <a:r>
              <a:rPr lang="en-US" sz="1100" dirty="0" err="1" smtClean="0"/>
              <a:t>Estos</a:t>
            </a:r>
            <a:r>
              <a:rPr lang="en-US" sz="1100" dirty="0" smtClean="0"/>
              <a:t> </a:t>
            </a:r>
            <a:r>
              <a:rPr lang="en-US" sz="1100" dirty="0" err="1" smtClean="0"/>
              <a:t>detalles</a:t>
            </a:r>
            <a:r>
              <a:rPr lang="en-US" sz="1100" dirty="0" smtClean="0"/>
              <a:t> </a:t>
            </a:r>
            <a:r>
              <a:rPr lang="en-US" sz="1100" dirty="0" err="1" smtClean="0"/>
              <a:t>incluyen</a:t>
            </a:r>
            <a:r>
              <a:rPr lang="en-US" sz="1100" dirty="0" smtClean="0"/>
              <a:t> el </a:t>
            </a:r>
            <a:r>
              <a:rPr lang="en-US" sz="1100" dirty="0" err="1" smtClean="0"/>
              <a:t>estado</a:t>
            </a:r>
            <a:r>
              <a:rPr lang="en-US" sz="1100" dirty="0" smtClean="0"/>
              <a:t> de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caso</a:t>
            </a:r>
            <a:r>
              <a:rPr lang="en-US" sz="1100" dirty="0" smtClean="0"/>
              <a:t>, </a:t>
            </a:r>
            <a:r>
              <a:rPr lang="en-US" sz="1100" dirty="0" err="1" smtClean="0"/>
              <a:t>cantidad</a:t>
            </a:r>
            <a:r>
              <a:rPr lang="en-US" sz="1100" dirty="0" smtClean="0"/>
              <a:t> de </a:t>
            </a:r>
            <a:r>
              <a:rPr lang="en-US" sz="1100" dirty="0" err="1" smtClean="0"/>
              <a:t>beneficios</a:t>
            </a:r>
            <a:r>
              <a:rPr lang="en-US" sz="1100" dirty="0" smtClean="0"/>
              <a:t>, </a:t>
            </a:r>
            <a:r>
              <a:rPr lang="en-US" sz="1100" dirty="0" err="1" smtClean="0"/>
              <a:t>próximas</a:t>
            </a:r>
            <a:r>
              <a:rPr lang="en-US" sz="1100" dirty="0" smtClean="0"/>
              <a:t> </a:t>
            </a:r>
            <a:r>
              <a:rPr lang="en-US" sz="1100" dirty="0" err="1" smtClean="0"/>
              <a:t>citas</a:t>
            </a:r>
            <a:r>
              <a:rPr lang="en-US" sz="1100" dirty="0" smtClean="0"/>
              <a:t> o </a:t>
            </a:r>
            <a:r>
              <a:rPr lang="en-US" sz="1100" dirty="0" err="1" smtClean="0"/>
              <a:t>documentos</a:t>
            </a:r>
            <a:r>
              <a:rPr lang="en-US" sz="1100" dirty="0" smtClean="0"/>
              <a:t> </a:t>
            </a:r>
            <a:r>
              <a:rPr lang="en-US" sz="1100" dirty="0" err="1" smtClean="0"/>
              <a:t>pendientes</a:t>
            </a:r>
            <a:r>
              <a:rPr lang="en-US" sz="1100" dirty="0" smtClean="0"/>
              <a:t> </a:t>
            </a:r>
            <a:r>
              <a:rPr lang="en-US" sz="1100" dirty="0" err="1" smtClean="0"/>
              <a:t>necessarios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</a:t>
            </a:r>
            <a:r>
              <a:rPr lang="en-US" sz="1100" dirty="0" err="1" smtClean="0"/>
              <a:t>processar</a:t>
            </a:r>
            <a:r>
              <a:rPr lang="en-US" sz="1100" dirty="0" smtClean="0"/>
              <a:t>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caso</a:t>
            </a:r>
            <a:r>
              <a:rPr lang="en-US" sz="1100" dirty="0" smtClean="0"/>
              <a:t>. La </a:t>
            </a:r>
            <a:r>
              <a:rPr lang="en-US" sz="1100" dirty="0" err="1" smtClean="0"/>
              <a:t>línea</a:t>
            </a:r>
            <a:r>
              <a:rPr lang="en-US" sz="1100" dirty="0" smtClean="0"/>
              <a:t> de </a:t>
            </a:r>
            <a:r>
              <a:rPr lang="en-US" sz="1100" dirty="0" err="1" smtClean="0"/>
              <a:t>información</a:t>
            </a:r>
            <a:r>
              <a:rPr lang="en-US" sz="1100" dirty="0" smtClean="0"/>
              <a:t> </a:t>
            </a:r>
            <a:r>
              <a:rPr lang="en-US" sz="1100" dirty="0" err="1" smtClean="0"/>
              <a:t>esta</a:t>
            </a:r>
            <a:r>
              <a:rPr lang="en-US" sz="1100" dirty="0" smtClean="0"/>
              <a:t> </a:t>
            </a:r>
            <a:r>
              <a:rPr lang="en-US" sz="1100" dirty="0" err="1" smtClean="0"/>
              <a:t>disponiblé</a:t>
            </a:r>
            <a:r>
              <a:rPr lang="en-US" sz="1100" dirty="0" smtClean="0"/>
              <a:t> 24/7. </a:t>
            </a:r>
            <a:r>
              <a:rPr lang="en-US" sz="1100" dirty="0" err="1" smtClean="0"/>
              <a:t>Simplemente</a:t>
            </a:r>
            <a:r>
              <a:rPr lang="en-US" sz="1100" dirty="0" smtClean="0"/>
              <a:t> marque 1-855-309-3766 y </a:t>
            </a:r>
            <a:r>
              <a:rPr lang="en-US" sz="1100" dirty="0" err="1" smtClean="0"/>
              <a:t>escuche</a:t>
            </a:r>
            <a:r>
              <a:rPr lang="en-US" sz="1100" dirty="0" smtClean="0"/>
              <a:t> </a:t>
            </a:r>
            <a:r>
              <a:rPr lang="en-US" sz="1100" dirty="0" err="1" smtClean="0"/>
              <a:t>las</a:t>
            </a:r>
            <a:r>
              <a:rPr lang="en-US" sz="1100" dirty="0" smtClean="0"/>
              <a:t> </a:t>
            </a:r>
            <a:r>
              <a:rPr lang="en-US" sz="1100" dirty="0" err="1" smtClean="0"/>
              <a:t>opciónes</a:t>
            </a:r>
            <a:r>
              <a:rPr lang="en-US" sz="1100" dirty="0" smtClean="0"/>
              <a:t> </a:t>
            </a:r>
            <a:r>
              <a:rPr lang="en-US" sz="1100" dirty="0" err="1" smtClean="0"/>
              <a:t>proporcionadas</a:t>
            </a:r>
            <a:r>
              <a:rPr lang="en-US" sz="1100" dirty="0" smtClean="0"/>
              <a:t> </a:t>
            </a:r>
            <a:r>
              <a:rPr lang="en-US" sz="1100" dirty="0" err="1" smtClean="0"/>
              <a:t>para</a:t>
            </a:r>
            <a:r>
              <a:rPr lang="en-US" sz="1100" dirty="0" smtClean="0"/>
              <a:t> </a:t>
            </a:r>
            <a:r>
              <a:rPr lang="en-US" sz="1100" dirty="0" err="1" smtClean="0"/>
              <a:t>recibir</a:t>
            </a:r>
            <a:r>
              <a:rPr lang="en-US" sz="1100" dirty="0" smtClean="0"/>
              <a:t> </a:t>
            </a:r>
            <a:r>
              <a:rPr lang="en-US" sz="1100" dirty="0" err="1" smtClean="0"/>
              <a:t>asistencia</a:t>
            </a:r>
            <a:r>
              <a:rPr lang="en-US" sz="1100" dirty="0" smtClean="0"/>
              <a:t>.</a:t>
            </a:r>
          </a:p>
          <a:p>
            <a:pPr marL="171450" indent="-171450">
              <a:spcBef>
                <a:spcPts val="0"/>
              </a:spcBef>
            </a:pPr>
            <a:r>
              <a:rPr lang="en-US" sz="1100" b="1" dirty="0" smtClean="0">
                <a:latin typeface="Calibri"/>
                <a:cs typeface="Calibri"/>
              </a:rPr>
              <a:t>¿</a:t>
            </a:r>
            <a:r>
              <a:rPr lang="en-US" sz="1100" b="1" dirty="0" err="1" smtClean="0">
                <a:latin typeface="Calibri"/>
                <a:cs typeface="Calibri"/>
              </a:rPr>
              <a:t>Puedo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escanear</a:t>
            </a:r>
            <a:r>
              <a:rPr lang="en-US" sz="1100" b="1" dirty="0" smtClean="0">
                <a:latin typeface="Calibri"/>
                <a:cs typeface="Calibri"/>
              </a:rPr>
              <a:t> o </a:t>
            </a:r>
            <a:r>
              <a:rPr lang="en-US" sz="1100" b="1" dirty="0" err="1" smtClean="0">
                <a:latin typeface="Calibri"/>
                <a:cs typeface="Calibri"/>
              </a:rPr>
              <a:t>cargar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mis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verificaciones</a:t>
            </a:r>
            <a:r>
              <a:rPr lang="en-US" sz="1100" b="1" dirty="0" smtClean="0">
                <a:latin typeface="Calibri"/>
                <a:cs typeface="Calibri"/>
              </a:rPr>
              <a:t> </a:t>
            </a:r>
            <a:r>
              <a:rPr lang="en-US" sz="1100" b="1" dirty="0" err="1" smtClean="0">
                <a:latin typeface="Calibri"/>
                <a:cs typeface="Calibri"/>
              </a:rPr>
              <a:t>usando</a:t>
            </a:r>
            <a:r>
              <a:rPr lang="en-US" sz="1100" b="1" dirty="0" smtClean="0">
                <a:latin typeface="Calibri"/>
                <a:cs typeface="Calibri"/>
              </a:rPr>
              <a:t> YES-NM?</a:t>
            </a:r>
            <a:r>
              <a:rPr lang="en-US" sz="1100" b="1" dirty="0" smtClean="0"/>
              <a:t> </a:t>
            </a:r>
            <a:r>
              <a:rPr lang="en-US" sz="1100" i="1" dirty="0" err="1" smtClean="0"/>
              <a:t>Sí</a:t>
            </a:r>
            <a:r>
              <a:rPr lang="en-US" sz="1100" i="1" dirty="0" smtClean="0"/>
              <a:t>. </a:t>
            </a:r>
            <a:r>
              <a:rPr lang="en-US" sz="1100" dirty="0" smtClean="0"/>
              <a:t>Si </a:t>
            </a:r>
            <a:r>
              <a:rPr lang="en-US" sz="1100" dirty="0" err="1" smtClean="0"/>
              <a:t>escanea</a:t>
            </a:r>
            <a:r>
              <a:rPr lang="en-US" sz="1100" dirty="0" smtClean="0"/>
              <a:t> o </a:t>
            </a:r>
            <a:r>
              <a:rPr lang="en-US" sz="1100" dirty="0" err="1" smtClean="0"/>
              <a:t>carga</a:t>
            </a:r>
            <a:r>
              <a:rPr lang="en-US" sz="1100" dirty="0" smtClean="0"/>
              <a:t> </a:t>
            </a:r>
            <a:r>
              <a:rPr lang="en-US" sz="1100" dirty="0" err="1" smtClean="0"/>
              <a:t>verificaciones</a:t>
            </a:r>
            <a:r>
              <a:rPr lang="en-US" sz="1100" dirty="0" smtClean="0"/>
              <a:t> </a:t>
            </a:r>
            <a:r>
              <a:rPr lang="en-US" sz="1100" dirty="0" err="1" smtClean="0"/>
              <a:t>requeridas</a:t>
            </a:r>
            <a:r>
              <a:rPr lang="en-US" sz="1100" dirty="0" smtClean="0"/>
              <a:t> (</a:t>
            </a:r>
            <a:r>
              <a:rPr lang="en-US" sz="1100" dirty="0" err="1" smtClean="0"/>
              <a:t>es</a:t>
            </a:r>
            <a:r>
              <a:rPr lang="en-US" sz="1100" dirty="0" smtClean="0"/>
              <a:t> </a:t>
            </a:r>
            <a:r>
              <a:rPr lang="en-US" sz="1100" dirty="0" err="1" smtClean="0"/>
              <a:t>decir</a:t>
            </a:r>
            <a:r>
              <a:rPr lang="en-US" sz="1100" dirty="0" smtClean="0"/>
              <a:t>, </a:t>
            </a:r>
            <a:r>
              <a:rPr lang="en-US" sz="1100" dirty="0" err="1" smtClean="0"/>
              <a:t>prueba</a:t>
            </a:r>
            <a:r>
              <a:rPr lang="en-US" sz="1100" dirty="0" smtClean="0"/>
              <a:t> de </a:t>
            </a:r>
            <a:r>
              <a:rPr lang="en-US" sz="1100" dirty="0" err="1" smtClean="0"/>
              <a:t>ingresos</a:t>
            </a:r>
            <a:r>
              <a:rPr lang="en-US" sz="1100" dirty="0" smtClean="0"/>
              <a:t>), el </a:t>
            </a:r>
            <a:r>
              <a:rPr lang="en-US" sz="1100" dirty="0" err="1" smtClean="0"/>
              <a:t>Departamento</a:t>
            </a:r>
            <a:r>
              <a:rPr lang="en-US" sz="1100" dirty="0" smtClean="0"/>
              <a:t> de </a:t>
            </a:r>
            <a:r>
              <a:rPr lang="en-US" sz="1100" dirty="0" err="1" smtClean="0"/>
              <a:t>Servicios</a:t>
            </a:r>
            <a:r>
              <a:rPr lang="en-US" sz="1100" dirty="0" smtClean="0"/>
              <a:t> </a:t>
            </a:r>
            <a:r>
              <a:rPr lang="en-US" sz="1100" dirty="0" err="1" smtClean="0"/>
              <a:t>Humanos</a:t>
            </a:r>
            <a:r>
              <a:rPr lang="en-US" sz="1100" dirty="0" smtClean="0"/>
              <a:t> </a:t>
            </a:r>
            <a:r>
              <a:rPr lang="en-US" sz="1100" dirty="0" err="1" smtClean="0"/>
              <a:t>será</a:t>
            </a:r>
            <a:r>
              <a:rPr lang="en-US" sz="1100" dirty="0" smtClean="0"/>
              <a:t> </a:t>
            </a:r>
            <a:r>
              <a:rPr lang="en-US" sz="1100" dirty="0" err="1" smtClean="0"/>
              <a:t>capaz</a:t>
            </a:r>
            <a:r>
              <a:rPr lang="en-US" sz="1100" dirty="0" smtClean="0"/>
              <a:t> de </a:t>
            </a:r>
            <a:r>
              <a:rPr lang="en-US" sz="1100" dirty="0" err="1" smtClean="0"/>
              <a:t>procesar</a:t>
            </a:r>
            <a:r>
              <a:rPr lang="en-US" sz="1100" dirty="0" smtClean="0"/>
              <a:t> </a:t>
            </a:r>
            <a:r>
              <a:rPr lang="en-US" sz="1100" dirty="0" err="1" smtClean="0"/>
              <a:t>su</a:t>
            </a:r>
            <a:r>
              <a:rPr lang="en-US" sz="1100" dirty="0" smtClean="0"/>
              <a:t> </a:t>
            </a:r>
            <a:r>
              <a:rPr lang="en-US" sz="1100" dirty="0" err="1" smtClean="0"/>
              <a:t>solicitud</a:t>
            </a:r>
            <a:r>
              <a:rPr lang="en-US" sz="1100" dirty="0" smtClean="0"/>
              <a:t> con mayor </a:t>
            </a:r>
            <a:r>
              <a:rPr lang="en-US" sz="1100" dirty="0" err="1" smtClean="0"/>
              <a:t>rapidez</a:t>
            </a:r>
            <a:r>
              <a:rPr lang="en-US" sz="1100" dirty="0" smtClean="0"/>
              <a:t>.</a:t>
            </a:r>
          </a:p>
          <a:p>
            <a:pPr marL="171450" indent="-171450">
              <a:spcBef>
                <a:spcPts val="0"/>
              </a:spcBef>
            </a:pPr>
            <a:r>
              <a:rPr lang="en-US" sz="1100" b="1" dirty="0">
                <a:cs typeface="Calibri"/>
              </a:rPr>
              <a:t>¿</a:t>
            </a:r>
            <a:r>
              <a:rPr lang="en-US" sz="1100" b="1" dirty="0" err="1">
                <a:cs typeface="Calibri"/>
              </a:rPr>
              <a:t>Aún</a:t>
            </a:r>
            <a:r>
              <a:rPr lang="en-US" sz="1100" b="1" dirty="0">
                <a:cs typeface="Calibri"/>
              </a:rPr>
              <a:t> </a:t>
            </a:r>
            <a:r>
              <a:rPr lang="en-US" sz="1100" b="1" dirty="0" err="1">
                <a:cs typeface="Calibri"/>
              </a:rPr>
              <a:t>puedo</a:t>
            </a:r>
            <a:r>
              <a:rPr lang="en-US" sz="1100" b="1" dirty="0">
                <a:cs typeface="Calibri"/>
              </a:rPr>
              <a:t> </a:t>
            </a:r>
            <a:r>
              <a:rPr lang="en-US" sz="1100" b="1" dirty="0" err="1">
                <a:cs typeface="Calibri"/>
              </a:rPr>
              <a:t>solicitar</a:t>
            </a:r>
            <a:r>
              <a:rPr lang="en-US" sz="1100" b="1" dirty="0">
                <a:cs typeface="Calibri"/>
              </a:rPr>
              <a:t> </a:t>
            </a:r>
            <a:r>
              <a:rPr lang="en-US" sz="1100" b="1" dirty="0" err="1">
                <a:cs typeface="Calibri"/>
              </a:rPr>
              <a:t>ayuda</a:t>
            </a:r>
            <a:r>
              <a:rPr lang="en-US" sz="1100" b="1" dirty="0">
                <a:cs typeface="Calibri"/>
              </a:rPr>
              <a:t> </a:t>
            </a:r>
            <a:r>
              <a:rPr lang="en-US" sz="1100" b="1" dirty="0" err="1">
                <a:cs typeface="Calibri"/>
              </a:rPr>
              <a:t>usando</a:t>
            </a:r>
            <a:r>
              <a:rPr lang="en-US" sz="1100" b="1" dirty="0">
                <a:cs typeface="Calibri"/>
              </a:rPr>
              <a:t> </a:t>
            </a:r>
            <a:r>
              <a:rPr lang="en-US" sz="1100" b="1" dirty="0" err="1">
                <a:cs typeface="Calibri"/>
              </a:rPr>
              <a:t>una</a:t>
            </a:r>
            <a:r>
              <a:rPr lang="en-US" sz="1100" b="1" dirty="0">
                <a:cs typeface="Calibri"/>
              </a:rPr>
              <a:t> </a:t>
            </a:r>
            <a:r>
              <a:rPr lang="en-US" sz="1100" b="1" dirty="0" err="1">
                <a:cs typeface="Calibri"/>
              </a:rPr>
              <a:t>solicitud</a:t>
            </a:r>
            <a:r>
              <a:rPr lang="en-US" sz="1100" b="1" dirty="0">
                <a:cs typeface="Calibri"/>
              </a:rPr>
              <a:t> de </a:t>
            </a:r>
            <a:r>
              <a:rPr lang="en-US" sz="1100" b="1" dirty="0" err="1">
                <a:cs typeface="Calibri"/>
              </a:rPr>
              <a:t>papel</a:t>
            </a:r>
            <a:r>
              <a:rPr lang="en-US" sz="1100" b="1" dirty="0"/>
              <a:t>? </a:t>
            </a:r>
            <a:r>
              <a:rPr lang="en-US" sz="1100" i="1" dirty="0"/>
              <a:t>Si.</a:t>
            </a:r>
            <a:r>
              <a:rPr lang="en-US" sz="1100" dirty="0"/>
              <a:t> Solicitudes de </a:t>
            </a:r>
            <a:r>
              <a:rPr lang="en-US" sz="1100" dirty="0" err="1"/>
              <a:t>papel</a:t>
            </a:r>
            <a:r>
              <a:rPr lang="en-US" sz="1100" dirty="0"/>
              <a:t> se </a:t>
            </a:r>
            <a:r>
              <a:rPr lang="en-US" sz="1100" dirty="0" err="1"/>
              <a:t>pueden</a:t>
            </a:r>
            <a:r>
              <a:rPr lang="en-US" sz="1100" dirty="0"/>
              <a:t> </a:t>
            </a:r>
            <a:r>
              <a:rPr lang="en-US" sz="1100" dirty="0" err="1"/>
              <a:t>dejar</a:t>
            </a:r>
            <a:r>
              <a:rPr lang="en-US" sz="1100" dirty="0"/>
              <a:t> en </a:t>
            </a:r>
            <a:r>
              <a:rPr lang="en-US" sz="1100" dirty="0" err="1"/>
              <a:t>su</a:t>
            </a:r>
            <a:r>
              <a:rPr lang="en-US" sz="1100" dirty="0"/>
              <a:t> </a:t>
            </a:r>
            <a:r>
              <a:rPr lang="en-US" sz="1100" dirty="0" err="1"/>
              <a:t>oficina</a:t>
            </a:r>
            <a:r>
              <a:rPr lang="en-US" sz="1100" dirty="0"/>
              <a:t> local de </a:t>
            </a:r>
            <a:r>
              <a:rPr lang="en-US" sz="1100" dirty="0" err="1"/>
              <a:t>Servicios</a:t>
            </a:r>
            <a:r>
              <a:rPr lang="en-US" sz="1100" dirty="0"/>
              <a:t> </a:t>
            </a:r>
            <a:r>
              <a:rPr lang="en-US" sz="1100" dirty="0" err="1"/>
              <a:t>Humanos</a:t>
            </a:r>
            <a:r>
              <a:rPr lang="en-US" sz="1100" dirty="0"/>
              <a:t>. </a:t>
            </a:r>
            <a:r>
              <a:rPr lang="en-US" sz="1100" dirty="0" err="1"/>
              <a:t>Tambien</a:t>
            </a:r>
            <a:r>
              <a:rPr lang="en-US" sz="1100" dirty="0"/>
              <a:t> </a:t>
            </a:r>
            <a:r>
              <a:rPr lang="en-US" sz="1100" dirty="0" err="1"/>
              <a:t>puede</a:t>
            </a:r>
            <a:r>
              <a:rPr lang="en-US" sz="1100" dirty="0"/>
              <a:t> </a:t>
            </a:r>
            <a:r>
              <a:rPr lang="en-US" sz="1100" dirty="0" err="1"/>
              <a:t>enviarlos</a:t>
            </a:r>
            <a:r>
              <a:rPr lang="en-US" sz="1100" dirty="0"/>
              <a:t> </a:t>
            </a:r>
            <a:r>
              <a:rPr lang="en-US" sz="1100" dirty="0" err="1"/>
              <a:t>por</a:t>
            </a:r>
            <a:r>
              <a:rPr lang="en-US" sz="1100" dirty="0"/>
              <a:t> </a:t>
            </a:r>
            <a:r>
              <a:rPr lang="en-US" sz="1100" dirty="0" err="1"/>
              <a:t>correspondencia</a:t>
            </a:r>
            <a:r>
              <a:rPr lang="en-US" sz="1100" dirty="0"/>
              <a:t> a: Central ASPEN Scanning Area (CASA) P.O. Box 830 Bernalillo, NM 87004. Para solicitudes de Medicaid </a:t>
            </a:r>
            <a:r>
              <a:rPr lang="en-US" sz="1100" dirty="0" err="1"/>
              <a:t>solamente</a:t>
            </a:r>
            <a:r>
              <a:rPr lang="en-US" sz="1100" dirty="0"/>
              <a:t>, </a:t>
            </a:r>
            <a:r>
              <a:rPr lang="en-US" sz="1100" dirty="0" err="1"/>
              <a:t>llame</a:t>
            </a:r>
            <a:r>
              <a:rPr lang="en-US" sz="1100" dirty="0"/>
              <a:t> al hotline de </a:t>
            </a:r>
            <a:r>
              <a:rPr lang="en-US" sz="1100" dirty="0" err="1"/>
              <a:t>expansión</a:t>
            </a:r>
            <a:r>
              <a:rPr lang="en-US" sz="1100" dirty="0"/>
              <a:t> de Medicaid al 1-855-637-6574</a:t>
            </a:r>
            <a:r>
              <a:rPr lang="en-US" sz="1100" b="1" dirty="0" smtClean="0"/>
              <a:t>.</a:t>
            </a:r>
            <a:r>
              <a:rPr lang="en-US" sz="1100" dirty="0" smtClean="0"/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100" dirty="0" smtClean="0"/>
          </a:p>
        </p:txBody>
      </p:sp>
      <p:pic>
        <p:nvPicPr>
          <p:cNvPr id="9" name="Picture 8" descr="HSDLogo-Horizont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-9525"/>
            <a:ext cx="14668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 rotWithShape="1">
          <a:blip r:embed="rId4"/>
          <a:srcRect l="8844" t="1842" r="9184" b="8447"/>
          <a:stretch/>
        </p:blipFill>
        <p:spPr bwMode="auto">
          <a:xfrm>
            <a:off x="315070" y="2971800"/>
            <a:ext cx="2895600" cy="22861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5520" y="8497669"/>
            <a:ext cx="3314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>
                <a:solidFill>
                  <a:srgbClr val="FF0000"/>
                </a:solidFill>
              </a:rPr>
              <a:t>Efectivo</a:t>
            </a:r>
            <a:r>
              <a:rPr lang="en-US" sz="1200" b="1" dirty="0">
                <a:solidFill>
                  <a:srgbClr val="FF0000"/>
                </a:solidFill>
              </a:rPr>
              <a:t> el 3 de </a:t>
            </a:r>
            <a:r>
              <a:rPr lang="en-US" sz="1200" b="1" dirty="0" err="1">
                <a:solidFill>
                  <a:srgbClr val="FF0000"/>
                </a:solidFill>
              </a:rPr>
              <a:t>Febrero</a:t>
            </a:r>
            <a:r>
              <a:rPr lang="en-US" sz="1200" b="1" dirty="0">
                <a:solidFill>
                  <a:srgbClr val="FF0000"/>
                </a:solidFill>
              </a:rPr>
              <a:t> 2014 – Nuevo </a:t>
            </a:r>
            <a:r>
              <a:rPr lang="en-US" sz="1200" b="1" dirty="0" err="1">
                <a:solidFill>
                  <a:srgbClr val="FF0000"/>
                </a:solidFill>
              </a:rPr>
              <a:t>horario</a:t>
            </a:r>
            <a:r>
              <a:rPr lang="en-US" sz="1200" b="1" dirty="0">
                <a:solidFill>
                  <a:srgbClr val="FF0000"/>
                </a:solidFill>
              </a:rPr>
              <a:t> de la </a:t>
            </a:r>
            <a:r>
              <a:rPr lang="en-US" sz="1200" b="1" dirty="0" err="1">
                <a:solidFill>
                  <a:srgbClr val="FF0000"/>
                </a:solidFill>
              </a:rPr>
              <a:t>sala</a:t>
            </a:r>
            <a:r>
              <a:rPr lang="en-US" sz="1200" b="1" dirty="0">
                <a:solidFill>
                  <a:srgbClr val="FF0000"/>
                </a:solidFill>
              </a:rPr>
              <a:t> de </a:t>
            </a:r>
            <a:r>
              <a:rPr lang="en-US" sz="1200" b="1" dirty="0" err="1">
                <a:solidFill>
                  <a:srgbClr val="FF0000"/>
                </a:solidFill>
              </a:rPr>
              <a:t>espera</a:t>
            </a:r>
            <a:r>
              <a:rPr lang="en-US" sz="1200" b="1" dirty="0">
                <a:solidFill>
                  <a:srgbClr val="FF0000"/>
                </a:solidFill>
              </a:rPr>
              <a:t>:  9:00 a.m. a 4:00 p.m</a:t>
            </a:r>
            <a:r>
              <a:rPr lang="en-US" sz="1200" dirty="0"/>
              <a:t>.</a:t>
            </a:r>
          </a:p>
          <a:p>
            <a:pPr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466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3471</TotalTime>
  <Words>604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YES - New Mexico El portal de la elegibilidad de autoservicio de Nuevo Mexico www.yes.state.nm.us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HSD</dc:creator>
  <cp:lastModifiedBy>HSD</cp:lastModifiedBy>
  <cp:revision>144</cp:revision>
  <dcterms:created xsi:type="dcterms:W3CDTF">2013-09-08T22:32:12Z</dcterms:created>
  <dcterms:modified xsi:type="dcterms:W3CDTF">2014-02-03T23:16:13Z</dcterms:modified>
</cp:coreProperties>
</file>